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2" r:id="rId6"/>
    <p:sldId id="279" r:id="rId7"/>
    <p:sldId id="281" r:id="rId8"/>
    <p:sldId id="293" r:id="rId9"/>
    <p:sldId id="280" r:id="rId10"/>
    <p:sldId id="294" r:id="rId11"/>
    <p:sldId id="295" r:id="rId12"/>
    <p:sldId id="257" r:id="rId13"/>
    <p:sldId id="275" r:id="rId14"/>
    <p:sldId id="290" r:id="rId15"/>
    <p:sldId id="276" r:id="rId16"/>
    <p:sldId id="282" r:id="rId17"/>
    <p:sldId id="288" r:id="rId18"/>
    <p:sldId id="291" r:id="rId19"/>
    <p:sldId id="286" r:id="rId20"/>
    <p:sldId id="289" r:id="rId21"/>
    <p:sldId id="283" r:id="rId22"/>
    <p:sldId id="287" r:id="rId23"/>
    <p:sldId id="284" r:id="rId24"/>
    <p:sldId id="285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92"/>
            <p14:sldId id="279"/>
            <p14:sldId id="281"/>
            <p14:sldId id="293"/>
            <p14:sldId id="280"/>
            <p14:sldId id="294"/>
            <p14:sldId id="295"/>
            <p14:sldId id="257"/>
            <p14:sldId id="275"/>
            <p14:sldId id="290"/>
            <p14:sldId id="276"/>
            <p14:sldId id="282"/>
            <p14:sldId id="288"/>
            <p14:sldId id="291"/>
            <p14:sldId id="286"/>
            <p14:sldId id="289"/>
            <p14:sldId id="283"/>
            <p14:sldId id="287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1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730EE-751E-4632-A4A9-65869A2BB77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1983BA5-699B-478B-9252-DDAA2F647228}">
      <dgm:prSet phldrT="[文字]"/>
      <dgm:spPr/>
      <dgm:t>
        <a:bodyPr/>
        <a:lstStyle/>
        <a:p>
          <a:r>
            <a:rPr lang="en-US" altLang="zh-TW" dirty="0"/>
            <a:t>1</a:t>
          </a:r>
          <a:endParaRPr lang="zh-TW" altLang="en-US" dirty="0"/>
        </a:p>
      </dgm:t>
    </dgm:pt>
    <dgm:pt modelId="{9F26C7D2-A42C-44C3-87B2-A3AB4598AF68}" type="parTrans" cxnId="{076E3550-E982-491D-80DC-60563EB9F588}">
      <dgm:prSet/>
      <dgm:spPr/>
      <dgm:t>
        <a:bodyPr/>
        <a:lstStyle/>
        <a:p>
          <a:endParaRPr lang="zh-TW" altLang="en-US"/>
        </a:p>
      </dgm:t>
    </dgm:pt>
    <dgm:pt modelId="{DEB0BA3F-EF2A-47E1-8C47-BE77AE6AE4AD}" type="sibTrans" cxnId="{076E3550-E982-491D-80DC-60563EB9F588}">
      <dgm:prSet/>
      <dgm:spPr/>
      <dgm:t>
        <a:bodyPr/>
        <a:lstStyle/>
        <a:p>
          <a:endParaRPr lang="zh-TW" altLang="en-US"/>
        </a:p>
      </dgm:t>
    </dgm:pt>
    <dgm:pt modelId="{24DCCC2B-6ED2-4123-9424-216638F412B6}">
      <dgm:prSet phldrT="[文字]"/>
      <dgm:spPr/>
      <dgm:t>
        <a:bodyPr/>
        <a:lstStyle/>
        <a:p>
          <a:r>
            <a:rPr lang="zh-TW" altLang="en-US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專題發想</a:t>
          </a:r>
          <a:endParaRPr lang="zh-TW" altLang="en-US" dirty="0">
            <a:solidFill>
              <a:schemeClr val="accent2"/>
            </a:solidFill>
          </a:endParaRPr>
        </a:p>
      </dgm:t>
    </dgm:pt>
    <dgm:pt modelId="{DEFC93A3-ECE3-44D1-88D6-FC84CABB5440}" type="parTrans" cxnId="{E36B2807-5DF5-4C9E-8D76-D4A15AC6A5BD}">
      <dgm:prSet/>
      <dgm:spPr/>
      <dgm:t>
        <a:bodyPr/>
        <a:lstStyle/>
        <a:p>
          <a:endParaRPr lang="zh-TW" altLang="en-US"/>
        </a:p>
      </dgm:t>
    </dgm:pt>
    <dgm:pt modelId="{3FEB1861-F811-476F-90F6-C010A5CF25B8}" type="sibTrans" cxnId="{E36B2807-5DF5-4C9E-8D76-D4A15AC6A5BD}">
      <dgm:prSet/>
      <dgm:spPr/>
      <dgm:t>
        <a:bodyPr/>
        <a:lstStyle/>
        <a:p>
          <a:endParaRPr lang="zh-TW" altLang="en-US"/>
        </a:p>
      </dgm:t>
    </dgm:pt>
    <dgm:pt modelId="{E55FA083-36BE-42CD-BC8F-7BD4D5D5E6EB}">
      <dgm:prSet phldrT="[文字]"/>
      <dgm:spPr/>
      <dgm:t>
        <a:bodyPr/>
        <a:lstStyle/>
        <a:p>
          <a:r>
            <a:rPr lang="en-US" altLang="zh-TW" dirty="0"/>
            <a:t>2</a:t>
          </a:r>
          <a:endParaRPr lang="zh-TW" altLang="en-US" dirty="0"/>
        </a:p>
      </dgm:t>
    </dgm:pt>
    <dgm:pt modelId="{18639B74-CC61-4553-8509-35ED32AD6619}" type="parTrans" cxnId="{D32A6553-FCF6-43DD-A79C-991B3D3C2ED8}">
      <dgm:prSet/>
      <dgm:spPr/>
      <dgm:t>
        <a:bodyPr/>
        <a:lstStyle/>
        <a:p>
          <a:endParaRPr lang="zh-TW" altLang="en-US"/>
        </a:p>
      </dgm:t>
    </dgm:pt>
    <dgm:pt modelId="{ACAB4BC4-2CF0-46C9-A13D-D9FF93D20B2A}" type="sibTrans" cxnId="{D32A6553-FCF6-43DD-A79C-991B3D3C2ED8}">
      <dgm:prSet/>
      <dgm:spPr/>
      <dgm:t>
        <a:bodyPr/>
        <a:lstStyle/>
        <a:p>
          <a:endParaRPr lang="zh-TW" altLang="en-US"/>
        </a:p>
      </dgm:t>
    </dgm:pt>
    <dgm:pt modelId="{D051FDFF-8881-4D7D-B007-BCDE2E82B883}">
      <dgm:prSet phldrT="[文字]" custT="1"/>
      <dgm:spPr/>
      <dgm:t>
        <a:bodyPr/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流程簡介</a:t>
          </a:r>
        </a:p>
      </dgm:t>
    </dgm:pt>
    <dgm:pt modelId="{CA17B946-C48D-43A3-8E9E-0F4FA1B65F4E}" type="parTrans" cxnId="{D99FFB8A-98A8-4892-89EA-A06F5F482D37}">
      <dgm:prSet/>
      <dgm:spPr/>
      <dgm:t>
        <a:bodyPr/>
        <a:lstStyle/>
        <a:p>
          <a:endParaRPr lang="zh-TW" altLang="en-US"/>
        </a:p>
      </dgm:t>
    </dgm:pt>
    <dgm:pt modelId="{7FF1FCDA-5F4C-4EB3-B6A0-64635D06F1BE}" type="sibTrans" cxnId="{D99FFB8A-98A8-4892-89EA-A06F5F482D37}">
      <dgm:prSet/>
      <dgm:spPr/>
      <dgm:t>
        <a:bodyPr/>
        <a:lstStyle/>
        <a:p>
          <a:endParaRPr lang="zh-TW" altLang="en-US"/>
        </a:p>
      </dgm:t>
    </dgm:pt>
    <dgm:pt modelId="{F7124B7B-7EA1-4926-B500-718D695C90E4}">
      <dgm:prSet phldrT="[文字]"/>
      <dgm:spPr/>
      <dgm:t>
        <a:bodyPr/>
        <a:lstStyle/>
        <a:p>
          <a:r>
            <a:rPr lang="en-US" altLang="zh-TW" dirty="0"/>
            <a:t>3</a:t>
          </a:r>
          <a:endParaRPr lang="zh-TW" altLang="en-US" dirty="0"/>
        </a:p>
      </dgm:t>
    </dgm:pt>
    <dgm:pt modelId="{06A4978E-8156-4C65-AF7C-58B11D4E10C9}" type="parTrans" cxnId="{2C66C05E-34EE-44AD-913A-54019E24C67D}">
      <dgm:prSet/>
      <dgm:spPr/>
      <dgm:t>
        <a:bodyPr/>
        <a:lstStyle/>
        <a:p>
          <a:endParaRPr lang="zh-TW" altLang="en-US"/>
        </a:p>
      </dgm:t>
    </dgm:pt>
    <dgm:pt modelId="{0C4DB452-868C-4293-AE3A-79026093C867}" type="sibTrans" cxnId="{2C66C05E-34EE-44AD-913A-54019E24C67D}">
      <dgm:prSet/>
      <dgm:spPr/>
      <dgm:t>
        <a:bodyPr/>
        <a:lstStyle/>
        <a:p>
          <a:endParaRPr lang="zh-TW" altLang="en-US"/>
        </a:p>
      </dgm:t>
    </dgm:pt>
    <dgm:pt modelId="{6E7F4B1B-C48C-4738-8106-47C731DAFBA6}">
      <dgm:prSet phldrT="[文字]" custT="1"/>
      <dgm:spPr/>
      <dgm:t>
        <a:bodyPr/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程式講解</a:t>
          </a:r>
        </a:p>
      </dgm:t>
    </dgm:pt>
    <dgm:pt modelId="{C0DC74A4-3D5E-4DEF-B14F-1DF211358254}" type="parTrans" cxnId="{D4FBCCB8-6F3A-4854-9B63-0F150E76EDEA}">
      <dgm:prSet/>
      <dgm:spPr/>
      <dgm:t>
        <a:bodyPr/>
        <a:lstStyle/>
        <a:p>
          <a:endParaRPr lang="zh-TW" altLang="en-US"/>
        </a:p>
      </dgm:t>
    </dgm:pt>
    <dgm:pt modelId="{E9637EB1-4E42-4FDC-946F-7845AD4AE273}" type="sibTrans" cxnId="{D4FBCCB8-6F3A-4854-9B63-0F150E76EDEA}">
      <dgm:prSet/>
      <dgm:spPr/>
      <dgm:t>
        <a:bodyPr/>
        <a:lstStyle/>
        <a:p>
          <a:endParaRPr lang="zh-TW" altLang="en-US"/>
        </a:p>
      </dgm:t>
    </dgm:pt>
    <dgm:pt modelId="{4F3D434E-CD66-4E19-9AFC-D2C9E2345E9D}">
      <dgm:prSet phldrT="[文字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solidFill>
                <a:prstClr val="white"/>
              </a:solidFill>
              <a:latin typeface="Segoe UI"/>
              <a:ea typeface="+mn-ea"/>
              <a:cs typeface="+mn-cs"/>
            </a:rPr>
            <a:t>4</a:t>
          </a:r>
          <a:endParaRPr lang="zh-TW" altLang="en-US" sz="2300" kern="1200" dirty="0">
            <a:solidFill>
              <a:prstClr val="white"/>
            </a:solidFill>
            <a:latin typeface="Segoe UI"/>
            <a:ea typeface="+mn-ea"/>
            <a:cs typeface="+mn-cs"/>
          </a:endParaRPr>
        </a:p>
      </dgm:t>
    </dgm:pt>
    <dgm:pt modelId="{8683DE45-3ABE-47B1-9BC2-E583DDB09C02}" type="parTrans" cxnId="{9B20008E-06D6-41C9-9E3A-DF6BADF35880}">
      <dgm:prSet/>
      <dgm:spPr/>
      <dgm:t>
        <a:bodyPr/>
        <a:lstStyle/>
        <a:p>
          <a:endParaRPr lang="zh-TW" altLang="en-US"/>
        </a:p>
      </dgm:t>
    </dgm:pt>
    <dgm:pt modelId="{D99672CC-4427-46F3-B56E-A1D16AD89EE5}" type="sibTrans" cxnId="{9B20008E-06D6-41C9-9E3A-DF6BADF35880}">
      <dgm:prSet/>
      <dgm:spPr/>
      <dgm:t>
        <a:bodyPr/>
        <a:lstStyle/>
        <a:p>
          <a:endParaRPr lang="zh-TW" altLang="en-US"/>
        </a:p>
      </dgm:t>
    </dgm:pt>
    <dgm:pt modelId="{30847DF2-E64C-465B-BE90-6A4626F1C081}">
      <dgm:prSet custT="1"/>
      <dgm:spPr/>
      <dgm:t>
        <a:bodyPr/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功能示範</a:t>
          </a:r>
        </a:p>
      </dgm:t>
    </dgm:pt>
    <dgm:pt modelId="{D7BE1C4A-9845-49AF-A1DD-0C3FABA6F3E2}" type="parTrans" cxnId="{21B7E04D-0922-417B-87E4-8B7885BF8A68}">
      <dgm:prSet/>
      <dgm:spPr/>
      <dgm:t>
        <a:bodyPr/>
        <a:lstStyle/>
        <a:p>
          <a:endParaRPr lang="zh-TW" altLang="en-US"/>
        </a:p>
      </dgm:t>
    </dgm:pt>
    <dgm:pt modelId="{10FF4CC1-25D3-4422-A8CE-00C7F4D743AB}" type="sibTrans" cxnId="{21B7E04D-0922-417B-87E4-8B7885BF8A68}">
      <dgm:prSet/>
      <dgm:spPr/>
      <dgm:t>
        <a:bodyPr/>
        <a:lstStyle/>
        <a:p>
          <a:endParaRPr lang="zh-TW" altLang="en-US"/>
        </a:p>
      </dgm:t>
    </dgm:pt>
    <dgm:pt modelId="{20D6FFC0-0D03-4B83-8D2E-6DD9ED35E1A6}" type="pres">
      <dgm:prSet presAssocID="{8D3730EE-751E-4632-A4A9-65869A2BB774}" presName="linearFlow" presStyleCnt="0">
        <dgm:presLayoutVars>
          <dgm:dir/>
          <dgm:animLvl val="lvl"/>
          <dgm:resizeHandles val="exact"/>
        </dgm:presLayoutVars>
      </dgm:prSet>
      <dgm:spPr/>
    </dgm:pt>
    <dgm:pt modelId="{DE325ADE-53A8-4BF7-A6DB-A3160BFDD6A3}" type="pres">
      <dgm:prSet presAssocID="{D1983BA5-699B-478B-9252-DDAA2F647228}" presName="composite" presStyleCnt="0"/>
      <dgm:spPr/>
    </dgm:pt>
    <dgm:pt modelId="{C47B9677-09A0-4163-BB63-D598223CB03C}" type="pres">
      <dgm:prSet presAssocID="{D1983BA5-699B-478B-9252-DDAA2F64722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F198C5-8E92-4380-96B4-5A0F21E677EB}" type="pres">
      <dgm:prSet presAssocID="{D1983BA5-699B-478B-9252-DDAA2F647228}" presName="descendantText" presStyleLbl="alignAcc1" presStyleIdx="0" presStyleCnt="4" custLinFactNeighborX="-746" custLinFactNeighborY="8266">
        <dgm:presLayoutVars>
          <dgm:bulletEnabled val="1"/>
        </dgm:presLayoutVars>
      </dgm:prSet>
      <dgm:spPr/>
    </dgm:pt>
    <dgm:pt modelId="{F5FCABCA-690A-490F-A9C4-1D9197CA05C4}" type="pres">
      <dgm:prSet presAssocID="{DEB0BA3F-EF2A-47E1-8C47-BE77AE6AE4AD}" presName="sp" presStyleCnt="0"/>
      <dgm:spPr/>
    </dgm:pt>
    <dgm:pt modelId="{C767D837-2EF4-4E7A-AC1D-813422C66631}" type="pres">
      <dgm:prSet presAssocID="{E55FA083-36BE-42CD-BC8F-7BD4D5D5E6EB}" presName="composite" presStyleCnt="0"/>
      <dgm:spPr/>
    </dgm:pt>
    <dgm:pt modelId="{E57A2F46-6CFE-49BA-9C12-1104334B800B}" type="pres">
      <dgm:prSet presAssocID="{E55FA083-36BE-42CD-BC8F-7BD4D5D5E6E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7D29B7B-1F9B-4372-8B32-C6521074A996}" type="pres">
      <dgm:prSet presAssocID="{E55FA083-36BE-42CD-BC8F-7BD4D5D5E6EB}" presName="descendantText" presStyleLbl="alignAcc1" presStyleIdx="1" presStyleCnt="4" custLinFactNeighborX="248" custLinFactNeighborY="6870">
        <dgm:presLayoutVars>
          <dgm:bulletEnabled val="1"/>
        </dgm:presLayoutVars>
      </dgm:prSet>
      <dgm:spPr/>
    </dgm:pt>
    <dgm:pt modelId="{6C29614A-7931-49B7-A39D-C319E764BB48}" type="pres">
      <dgm:prSet presAssocID="{ACAB4BC4-2CF0-46C9-A13D-D9FF93D20B2A}" presName="sp" presStyleCnt="0"/>
      <dgm:spPr/>
    </dgm:pt>
    <dgm:pt modelId="{8B198D31-D7BC-4F69-B648-47410FF6A827}" type="pres">
      <dgm:prSet presAssocID="{F7124B7B-7EA1-4926-B500-718D695C90E4}" presName="composite" presStyleCnt="0"/>
      <dgm:spPr/>
    </dgm:pt>
    <dgm:pt modelId="{DBD99211-0A7A-4FB8-BE9D-272A6F1773B3}" type="pres">
      <dgm:prSet presAssocID="{F7124B7B-7EA1-4926-B500-718D695C90E4}" presName="parentText" presStyleLbl="alignNode1" presStyleIdx="2" presStyleCnt="4" custLinFactNeighborX="-2043" custLinFactNeighborY="-734">
        <dgm:presLayoutVars>
          <dgm:chMax val="1"/>
          <dgm:bulletEnabled val="1"/>
        </dgm:presLayoutVars>
      </dgm:prSet>
      <dgm:spPr/>
    </dgm:pt>
    <dgm:pt modelId="{70210A26-09BA-434D-B88F-CA97CD9694F4}" type="pres">
      <dgm:prSet presAssocID="{F7124B7B-7EA1-4926-B500-718D695C90E4}" presName="descendantText" presStyleLbl="alignAcc1" presStyleIdx="2" presStyleCnt="4" custLinFactNeighborY="0">
        <dgm:presLayoutVars>
          <dgm:bulletEnabled val="1"/>
        </dgm:presLayoutVars>
      </dgm:prSet>
      <dgm:spPr/>
    </dgm:pt>
    <dgm:pt modelId="{01FE5E27-0D23-452C-8DC7-ED755069638F}" type="pres">
      <dgm:prSet presAssocID="{0C4DB452-868C-4293-AE3A-79026093C867}" presName="sp" presStyleCnt="0"/>
      <dgm:spPr/>
    </dgm:pt>
    <dgm:pt modelId="{DCC766C3-2934-48D9-A0D7-4C318767E2DB}" type="pres">
      <dgm:prSet presAssocID="{4F3D434E-CD66-4E19-9AFC-D2C9E2345E9D}" presName="composite" presStyleCnt="0"/>
      <dgm:spPr/>
    </dgm:pt>
    <dgm:pt modelId="{D07231BC-785C-4397-972C-4889675EE662}" type="pres">
      <dgm:prSet presAssocID="{4F3D434E-CD66-4E19-9AFC-D2C9E2345E9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F5BC6E9-E7EC-4AD5-9966-DF935ECA3031}" type="pres">
      <dgm:prSet presAssocID="{4F3D434E-CD66-4E19-9AFC-D2C9E2345E9D}" presName="descendantText" presStyleLbl="alignAcc1" presStyleIdx="3" presStyleCnt="4" custLinFactNeighborX="121" custLinFactNeighborY="3390">
        <dgm:presLayoutVars>
          <dgm:bulletEnabled val="1"/>
        </dgm:presLayoutVars>
      </dgm:prSet>
      <dgm:spPr/>
    </dgm:pt>
  </dgm:ptLst>
  <dgm:cxnLst>
    <dgm:cxn modelId="{E36B2807-5DF5-4C9E-8D76-D4A15AC6A5BD}" srcId="{D1983BA5-699B-478B-9252-DDAA2F647228}" destId="{24DCCC2B-6ED2-4123-9424-216638F412B6}" srcOrd="0" destOrd="0" parTransId="{DEFC93A3-ECE3-44D1-88D6-FC84CABB5440}" sibTransId="{3FEB1861-F811-476F-90F6-C010A5CF25B8}"/>
    <dgm:cxn modelId="{9C6E160E-A264-4E4E-AA33-C3B61065B0CB}" type="presOf" srcId="{24DCCC2B-6ED2-4123-9424-216638F412B6}" destId="{B8F198C5-8E92-4380-96B4-5A0F21E677EB}" srcOrd="0" destOrd="0" presId="urn:microsoft.com/office/officeart/2005/8/layout/chevron2"/>
    <dgm:cxn modelId="{A356FE10-8FA8-4490-BE67-CDBD4F8F944F}" type="presOf" srcId="{30847DF2-E64C-465B-BE90-6A4626F1C081}" destId="{CF5BC6E9-E7EC-4AD5-9966-DF935ECA3031}" srcOrd="0" destOrd="0" presId="urn:microsoft.com/office/officeart/2005/8/layout/chevron2"/>
    <dgm:cxn modelId="{2C66C05E-34EE-44AD-913A-54019E24C67D}" srcId="{8D3730EE-751E-4632-A4A9-65869A2BB774}" destId="{F7124B7B-7EA1-4926-B500-718D695C90E4}" srcOrd="2" destOrd="0" parTransId="{06A4978E-8156-4C65-AF7C-58B11D4E10C9}" sibTransId="{0C4DB452-868C-4293-AE3A-79026093C867}"/>
    <dgm:cxn modelId="{50A59960-0C63-4DDB-A8DE-9397E9BABC74}" type="presOf" srcId="{8D3730EE-751E-4632-A4A9-65869A2BB774}" destId="{20D6FFC0-0D03-4B83-8D2E-6DD9ED35E1A6}" srcOrd="0" destOrd="0" presId="urn:microsoft.com/office/officeart/2005/8/layout/chevron2"/>
    <dgm:cxn modelId="{21B7E04D-0922-417B-87E4-8B7885BF8A68}" srcId="{4F3D434E-CD66-4E19-9AFC-D2C9E2345E9D}" destId="{30847DF2-E64C-465B-BE90-6A4626F1C081}" srcOrd="0" destOrd="0" parTransId="{D7BE1C4A-9845-49AF-A1DD-0C3FABA6F3E2}" sibTransId="{10FF4CC1-25D3-4422-A8CE-00C7F4D743AB}"/>
    <dgm:cxn modelId="{076E3550-E982-491D-80DC-60563EB9F588}" srcId="{8D3730EE-751E-4632-A4A9-65869A2BB774}" destId="{D1983BA5-699B-478B-9252-DDAA2F647228}" srcOrd="0" destOrd="0" parTransId="{9F26C7D2-A42C-44C3-87B2-A3AB4598AF68}" sibTransId="{DEB0BA3F-EF2A-47E1-8C47-BE77AE6AE4AD}"/>
    <dgm:cxn modelId="{D32A6553-FCF6-43DD-A79C-991B3D3C2ED8}" srcId="{8D3730EE-751E-4632-A4A9-65869A2BB774}" destId="{E55FA083-36BE-42CD-BC8F-7BD4D5D5E6EB}" srcOrd="1" destOrd="0" parTransId="{18639B74-CC61-4553-8509-35ED32AD6619}" sibTransId="{ACAB4BC4-2CF0-46C9-A13D-D9FF93D20B2A}"/>
    <dgm:cxn modelId="{22D33A55-A9B8-4E87-8C2C-F90432E26BB3}" type="presOf" srcId="{4F3D434E-CD66-4E19-9AFC-D2C9E2345E9D}" destId="{D07231BC-785C-4397-972C-4889675EE662}" srcOrd="0" destOrd="0" presId="urn:microsoft.com/office/officeart/2005/8/layout/chevron2"/>
    <dgm:cxn modelId="{CE505586-2E40-40D3-B7A9-E88E7E7FC955}" type="presOf" srcId="{D1983BA5-699B-478B-9252-DDAA2F647228}" destId="{C47B9677-09A0-4163-BB63-D598223CB03C}" srcOrd="0" destOrd="0" presId="urn:microsoft.com/office/officeart/2005/8/layout/chevron2"/>
    <dgm:cxn modelId="{D99FFB8A-98A8-4892-89EA-A06F5F482D37}" srcId="{E55FA083-36BE-42CD-BC8F-7BD4D5D5E6EB}" destId="{D051FDFF-8881-4D7D-B007-BCDE2E82B883}" srcOrd="0" destOrd="0" parTransId="{CA17B946-C48D-43A3-8E9E-0F4FA1B65F4E}" sibTransId="{7FF1FCDA-5F4C-4EB3-B6A0-64635D06F1BE}"/>
    <dgm:cxn modelId="{9B20008E-06D6-41C9-9E3A-DF6BADF35880}" srcId="{8D3730EE-751E-4632-A4A9-65869A2BB774}" destId="{4F3D434E-CD66-4E19-9AFC-D2C9E2345E9D}" srcOrd="3" destOrd="0" parTransId="{8683DE45-3ABE-47B1-9BC2-E583DDB09C02}" sibTransId="{D99672CC-4427-46F3-B56E-A1D16AD89EE5}"/>
    <dgm:cxn modelId="{1A02C390-8FD0-466C-8167-261943EF3001}" type="presOf" srcId="{E55FA083-36BE-42CD-BC8F-7BD4D5D5E6EB}" destId="{E57A2F46-6CFE-49BA-9C12-1104334B800B}" srcOrd="0" destOrd="0" presId="urn:microsoft.com/office/officeart/2005/8/layout/chevron2"/>
    <dgm:cxn modelId="{D4FBCCB8-6F3A-4854-9B63-0F150E76EDEA}" srcId="{F7124B7B-7EA1-4926-B500-718D695C90E4}" destId="{6E7F4B1B-C48C-4738-8106-47C731DAFBA6}" srcOrd="0" destOrd="0" parTransId="{C0DC74A4-3D5E-4DEF-B14F-1DF211358254}" sibTransId="{E9637EB1-4E42-4FDC-946F-7845AD4AE273}"/>
    <dgm:cxn modelId="{8372BFD5-1364-42E9-879D-D232F40A35DA}" type="presOf" srcId="{6E7F4B1B-C48C-4738-8106-47C731DAFBA6}" destId="{70210A26-09BA-434D-B88F-CA97CD9694F4}" srcOrd="0" destOrd="0" presId="urn:microsoft.com/office/officeart/2005/8/layout/chevron2"/>
    <dgm:cxn modelId="{F16FABEC-7D4E-4BA0-B868-3DD7F69BE174}" type="presOf" srcId="{F7124B7B-7EA1-4926-B500-718D695C90E4}" destId="{DBD99211-0A7A-4FB8-BE9D-272A6F1773B3}" srcOrd="0" destOrd="0" presId="urn:microsoft.com/office/officeart/2005/8/layout/chevron2"/>
    <dgm:cxn modelId="{5C67FCF6-3A42-42C1-BE66-89BE8645B9C1}" type="presOf" srcId="{D051FDFF-8881-4D7D-B007-BCDE2E82B883}" destId="{97D29B7B-1F9B-4372-8B32-C6521074A996}" srcOrd="0" destOrd="0" presId="urn:microsoft.com/office/officeart/2005/8/layout/chevron2"/>
    <dgm:cxn modelId="{EE717B98-A24A-4500-AB8C-57171BCFE2EC}" type="presParOf" srcId="{20D6FFC0-0D03-4B83-8D2E-6DD9ED35E1A6}" destId="{DE325ADE-53A8-4BF7-A6DB-A3160BFDD6A3}" srcOrd="0" destOrd="0" presId="urn:microsoft.com/office/officeart/2005/8/layout/chevron2"/>
    <dgm:cxn modelId="{E1AEF5D2-C7C2-4979-9D70-C00F27C29C11}" type="presParOf" srcId="{DE325ADE-53A8-4BF7-A6DB-A3160BFDD6A3}" destId="{C47B9677-09A0-4163-BB63-D598223CB03C}" srcOrd="0" destOrd="0" presId="urn:microsoft.com/office/officeart/2005/8/layout/chevron2"/>
    <dgm:cxn modelId="{CB716E14-62FA-4787-BB6F-9989E34D5808}" type="presParOf" srcId="{DE325ADE-53A8-4BF7-A6DB-A3160BFDD6A3}" destId="{B8F198C5-8E92-4380-96B4-5A0F21E677EB}" srcOrd="1" destOrd="0" presId="urn:microsoft.com/office/officeart/2005/8/layout/chevron2"/>
    <dgm:cxn modelId="{CDEE8F67-B031-4F44-9180-755763806705}" type="presParOf" srcId="{20D6FFC0-0D03-4B83-8D2E-6DD9ED35E1A6}" destId="{F5FCABCA-690A-490F-A9C4-1D9197CA05C4}" srcOrd="1" destOrd="0" presId="urn:microsoft.com/office/officeart/2005/8/layout/chevron2"/>
    <dgm:cxn modelId="{246515B9-4988-4BA6-A014-627FDBBA1F29}" type="presParOf" srcId="{20D6FFC0-0D03-4B83-8D2E-6DD9ED35E1A6}" destId="{C767D837-2EF4-4E7A-AC1D-813422C66631}" srcOrd="2" destOrd="0" presId="urn:microsoft.com/office/officeart/2005/8/layout/chevron2"/>
    <dgm:cxn modelId="{3F488C31-2DCC-4D99-9B8F-995A8A8F90DF}" type="presParOf" srcId="{C767D837-2EF4-4E7A-AC1D-813422C66631}" destId="{E57A2F46-6CFE-49BA-9C12-1104334B800B}" srcOrd="0" destOrd="0" presId="urn:microsoft.com/office/officeart/2005/8/layout/chevron2"/>
    <dgm:cxn modelId="{979A6C63-EFF0-423B-9804-EEC1ABDB1F9B}" type="presParOf" srcId="{C767D837-2EF4-4E7A-AC1D-813422C66631}" destId="{97D29B7B-1F9B-4372-8B32-C6521074A996}" srcOrd="1" destOrd="0" presId="urn:microsoft.com/office/officeart/2005/8/layout/chevron2"/>
    <dgm:cxn modelId="{2D023375-23E3-4D6A-8BC7-EF97EB554430}" type="presParOf" srcId="{20D6FFC0-0D03-4B83-8D2E-6DD9ED35E1A6}" destId="{6C29614A-7931-49B7-A39D-C319E764BB48}" srcOrd="3" destOrd="0" presId="urn:microsoft.com/office/officeart/2005/8/layout/chevron2"/>
    <dgm:cxn modelId="{8D32C874-F16E-4862-B156-E998DA1DCDC9}" type="presParOf" srcId="{20D6FFC0-0D03-4B83-8D2E-6DD9ED35E1A6}" destId="{8B198D31-D7BC-4F69-B648-47410FF6A827}" srcOrd="4" destOrd="0" presId="urn:microsoft.com/office/officeart/2005/8/layout/chevron2"/>
    <dgm:cxn modelId="{533A906D-0E86-4653-91C8-971B91EADC52}" type="presParOf" srcId="{8B198D31-D7BC-4F69-B648-47410FF6A827}" destId="{DBD99211-0A7A-4FB8-BE9D-272A6F1773B3}" srcOrd="0" destOrd="0" presId="urn:microsoft.com/office/officeart/2005/8/layout/chevron2"/>
    <dgm:cxn modelId="{D4263E60-421A-4866-AE1D-36972A5B63D0}" type="presParOf" srcId="{8B198D31-D7BC-4F69-B648-47410FF6A827}" destId="{70210A26-09BA-434D-B88F-CA97CD9694F4}" srcOrd="1" destOrd="0" presId="urn:microsoft.com/office/officeart/2005/8/layout/chevron2"/>
    <dgm:cxn modelId="{D0CE2257-9B7D-48E2-B572-15B8016378E5}" type="presParOf" srcId="{20D6FFC0-0D03-4B83-8D2E-6DD9ED35E1A6}" destId="{01FE5E27-0D23-452C-8DC7-ED755069638F}" srcOrd="5" destOrd="0" presId="urn:microsoft.com/office/officeart/2005/8/layout/chevron2"/>
    <dgm:cxn modelId="{C7EDACFB-70EC-4709-B936-2C451D1F68E5}" type="presParOf" srcId="{20D6FFC0-0D03-4B83-8D2E-6DD9ED35E1A6}" destId="{DCC766C3-2934-48D9-A0D7-4C318767E2DB}" srcOrd="6" destOrd="0" presId="urn:microsoft.com/office/officeart/2005/8/layout/chevron2"/>
    <dgm:cxn modelId="{BA88C864-66EF-4F34-B570-8DBDCA664843}" type="presParOf" srcId="{DCC766C3-2934-48D9-A0D7-4C318767E2DB}" destId="{D07231BC-785C-4397-972C-4889675EE662}" srcOrd="0" destOrd="0" presId="urn:microsoft.com/office/officeart/2005/8/layout/chevron2"/>
    <dgm:cxn modelId="{7ED14601-BC20-4905-B690-BC5FE813EFFA}" type="presParOf" srcId="{DCC766C3-2934-48D9-A0D7-4C318767E2DB}" destId="{CF5BC6E9-E7EC-4AD5-9966-DF935ECA30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B9677-09A0-4163-BB63-D598223CB03C}">
      <dsp:nvSpPr>
        <dsp:cNvPr id="0" name=""/>
        <dsp:cNvSpPr/>
      </dsp:nvSpPr>
      <dsp:spPr>
        <a:xfrm rot="5400000">
          <a:off x="-194728" y="195748"/>
          <a:ext cx="1298187" cy="9087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1</a:t>
          </a:r>
          <a:endParaRPr lang="zh-TW" altLang="en-US" sz="2300" kern="1200" dirty="0"/>
        </a:p>
      </dsp:txBody>
      <dsp:txXfrm rot="-5400000">
        <a:off x="1" y="455386"/>
        <a:ext cx="908731" cy="389456"/>
      </dsp:txXfrm>
    </dsp:sp>
    <dsp:sp modelId="{B8F198C5-8E92-4380-96B4-5A0F21E677EB}">
      <dsp:nvSpPr>
        <dsp:cNvPr id="0" name=""/>
        <dsp:cNvSpPr/>
      </dsp:nvSpPr>
      <dsp:spPr>
        <a:xfrm rot="5400000">
          <a:off x="4366308" y="-3445565"/>
          <a:ext cx="843821" cy="787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專題發想</a:t>
          </a:r>
          <a:endParaRPr lang="zh-TW" altLang="en-US" sz="3500" kern="1200" dirty="0">
            <a:solidFill>
              <a:schemeClr val="accent2"/>
            </a:solidFill>
          </a:endParaRPr>
        </a:p>
      </dsp:txBody>
      <dsp:txXfrm rot="-5400000">
        <a:off x="849972" y="111963"/>
        <a:ext cx="7835301" cy="761437"/>
      </dsp:txXfrm>
    </dsp:sp>
    <dsp:sp modelId="{E57A2F46-6CFE-49BA-9C12-1104334B800B}">
      <dsp:nvSpPr>
        <dsp:cNvPr id="0" name=""/>
        <dsp:cNvSpPr/>
      </dsp:nvSpPr>
      <dsp:spPr>
        <a:xfrm rot="5400000">
          <a:off x="-194728" y="1347722"/>
          <a:ext cx="1298187" cy="9087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2</a:t>
          </a:r>
          <a:endParaRPr lang="zh-TW" altLang="en-US" sz="2300" kern="1200" dirty="0"/>
        </a:p>
      </dsp:txBody>
      <dsp:txXfrm rot="-5400000">
        <a:off x="1" y="1607360"/>
        <a:ext cx="908731" cy="389456"/>
      </dsp:txXfrm>
    </dsp:sp>
    <dsp:sp modelId="{97D29B7B-1F9B-4372-8B32-C6521074A996}">
      <dsp:nvSpPr>
        <dsp:cNvPr id="0" name=""/>
        <dsp:cNvSpPr/>
      </dsp:nvSpPr>
      <dsp:spPr>
        <a:xfrm rot="5400000">
          <a:off x="4425067" y="-2305371"/>
          <a:ext cx="843821" cy="787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流程簡介</a:t>
          </a:r>
        </a:p>
      </dsp:txBody>
      <dsp:txXfrm rot="-5400000">
        <a:off x="908731" y="1252157"/>
        <a:ext cx="7835301" cy="761437"/>
      </dsp:txXfrm>
    </dsp:sp>
    <dsp:sp modelId="{DBD99211-0A7A-4FB8-BE9D-272A6F1773B3}">
      <dsp:nvSpPr>
        <dsp:cNvPr id="0" name=""/>
        <dsp:cNvSpPr/>
      </dsp:nvSpPr>
      <dsp:spPr>
        <a:xfrm rot="5400000">
          <a:off x="-194728" y="2490167"/>
          <a:ext cx="1298187" cy="9087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3</a:t>
          </a:r>
          <a:endParaRPr lang="zh-TW" altLang="en-US" sz="2300" kern="1200" dirty="0"/>
        </a:p>
      </dsp:txBody>
      <dsp:txXfrm rot="-5400000">
        <a:off x="1" y="2749805"/>
        <a:ext cx="908731" cy="389456"/>
      </dsp:txXfrm>
    </dsp:sp>
    <dsp:sp modelId="{70210A26-09BA-434D-B88F-CA97CD9694F4}">
      <dsp:nvSpPr>
        <dsp:cNvPr id="0" name=""/>
        <dsp:cNvSpPr/>
      </dsp:nvSpPr>
      <dsp:spPr>
        <a:xfrm rot="5400000">
          <a:off x="4425067" y="-1211367"/>
          <a:ext cx="843821" cy="787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程式講解</a:t>
          </a:r>
        </a:p>
      </dsp:txBody>
      <dsp:txXfrm rot="-5400000">
        <a:off x="908731" y="2346161"/>
        <a:ext cx="7835301" cy="761437"/>
      </dsp:txXfrm>
    </dsp:sp>
    <dsp:sp modelId="{D07231BC-785C-4397-972C-4889675EE662}">
      <dsp:nvSpPr>
        <dsp:cNvPr id="0" name=""/>
        <dsp:cNvSpPr/>
      </dsp:nvSpPr>
      <dsp:spPr>
        <a:xfrm rot="5400000">
          <a:off x="-194728" y="3651670"/>
          <a:ext cx="1298187" cy="9087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solidFill>
                <a:prstClr val="white"/>
              </a:solidFill>
              <a:latin typeface="Segoe UI"/>
              <a:ea typeface="+mn-ea"/>
              <a:cs typeface="+mn-cs"/>
            </a:rPr>
            <a:t>4</a:t>
          </a:r>
          <a:endParaRPr lang="zh-TW" altLang="en-US" sz="2300" kern="1200" dirty="0">
            <a:solidFill>
              <a:prstClr val="white"/>
            </a:solidFill>
            <a:latin typeface="Segoe UI"/>
            <a:ea typeface="+mn-ea"/>
            <a:cs typeface="+mn-cs"/>
          </a:endParaRPr>
        </a:p>
      </dsp:txBody>
      <dsp:txXfrm rot="-5400000">
        <a:off x="1" y="3911308"/>
        <a:ext cx="908731" cy="389456"/>
      </dsp:txXfrm>
    </dsp:sp>
    <dsp:sp modelId="{CF5BC6E9-E7EC-4AD5-9966-DF935ECA3031}">
      <dsp:nvSpPr>
        <dsp:cNvPr id="0" name=""/>
        <dsp:cNvSpPr/>
      </dsp:nvSpPr>
      <dsp:spPr>
        <a:xfrm rot="5400000">
          <a:off x="4425067" y="-30788"/>
          <a:ext cx="843821" cy="787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500" b="1" kern="120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ea typeface="+mn-ea"/>
              <a:cs typeface="+mn-cs"/>
            </a:rPr>
            <a:t>功能示範</a:t>
          </a:r>
        </a:p>
      </dsp:txBody>
      <dsp:txXfrm rot="-5400000">
        <a:off x="908731" y="3526740"/>
        <a:ext cx="7835301" cy="761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A22203-C483-42FA-8700-B681F6F01B4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2021/6/11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6C02CB6-EC10-40FB-BF56-67DDAFB1AB77}" type="datetime1">
              <a:rPr lang="zh-TW" altLang="en-US" noProof="0" smtClean="0"/>
              <a:t>2021/6/11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noProof="0" dirty="0"/>
              <a:t>近期看到新聞說</a:t>
            </a:r>
            <a:r>
              <a:rPr lang="en-US" altLang="zh-TW" noProof="0" dirty="0"/>
              <a:t>:</a:t>
            </a:r>
            <a:r>
              <a:rPr lang="zh-TW" altLang="en-US" noProof="0" dirty="0"/>
              <a:t>台灣生育率全球倒數第一</a:t>
            </a:r>
            <a:r>
              <a:rPr lang="en-US" altLang="zh-TW" noProof="0" dirty="0"/>
              <a:t>,</a:t>
            </a:r>
            <a:r>
              <a:rPr lang="zh-TW" altLang="en-US" noProof="0" dirty="0"/>
              <a:t>所以我就想了解一下台灣各年齡層的出生率的狀況</a:t>
            </a:r>
            <a:r>
              <a:rPr lang="en-US" altLang="zh-TW" noProof="0" dirty="0"/>
              <a:t>!!</a:t>
            </a:r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97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16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4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08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08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68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17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B24FFDF-C44B-4BC6-8CC2-3E2CCA5CBAD2}" type="datetime1">
              <a:rPr lang="zh-TW" altLang="en-US" smtClean="0"/>
              <a:t>2021/6/11</a:t>
            </a:fld>
            <a:endParaRPr lang="zh-TW" altLang="en-US" dirty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0FC83EE-73F1-46EA-BC6E-B26AE4225C74}" type="datetime1">
              <a:rPr lang="zh-TW" altLang="en-US" noProof="0" smtClean="0"/>
              <a:t>2021/6/11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專題報告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032376" y="4509247"/>
            <a:ext cx="2971533" cy="109478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TW" sz="2400" dirty="0">
                <a:solidFill>
                  <a:schemeClr val="bg1"/>
                </a:solidFill>
              </a:rPr>
              <a:t>EEIT29-39</a:t>
            </a:r>
            <a:r>
              <a:rPr lang="zh-TW" altLang="en-US" sz="2400" dirty="0">
                <a:solidFill>
                  <a:schemeClr val="bg1"/>
                </a:solidFill>
              </a:rPr>
              <a:t>號 胡秉睿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41609" y="390525"/>
            <a:ext cx="8470393" cy="666369"/>
          </a:xfrm>
        </p:spPr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用</a:t>
            </a:r>
            <a:r>
              <a:rPr lang="en-US" altLang="zh-TW" dirty="0">
                <a:cs typeface="Segoe UI Light" panose="020B0502040204020203" pitchFamily="34" charset="0"/>
              </a:rPr>
              <a:t>URL</a:t>
            </a:r>
            <a:r>
              <a:rPr lang="zh-TW" altLang="en-US" dirty="0">
                <a:cs typeface="Segoe UI Light" panose="020B0502040204020203" pitchFamily="34" charset="0"/>
              </a:rPr>
              <a:t>載入資料並清洗資料</a:t>
            </a:r>
          </a:p>
        </p:txBody>
      </p:sp>
      <p:sp>
        <p:nvSpPr>
          <p:cNvPr id="38" name="內容預留位置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932C3D1-86DA-43D6-81A4-19FE5129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9" y="1524000"/>
            <a:ext cx="7210425" cy="33337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649A60C-6E07-4F56-A928-4947F36B8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34" y="4461762"/>
            <a:ext cx="88392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F490C-17E2-4DC6-9474-87235CE1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用</a:t>
            </a:r>
            <a:r>
              <a:rPr lang="en-US" altLang="zh-TW" dirty="0">
                <a:cs typeface="Segoe UI Light" panose="020B0502040204020203" pitchFamily="34" charset="0"/>
              </a:rPr>
              <a:t>File</a:t>
            </a:r>
            <a:r>
              <a:rPr lang="zh-TW" altLang="en-US" dirty="0">
                <a:cs typeface="Segoe UI Light" panose="020B0502040204020203" pitchFamily="34" charset="0"/>
              </a:rPr>
              <a:t>載入資料並清洗資料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C850-35B5-49B6-BC5E-7372A07BC9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B4605-CFED-450C-A97B-ADF9C047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209800"/>
            <a:ext cx="76771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-INSERT</a:t>
            </a:r>
            <a:r>
              <a:rPr lang="zh-TW" altLang="en-US" dirty="0">
                <a:cs typeface="Segoe UI Light" panose="020B0502040204020203" pitchFamily="34" charset="0"/>
              </a:rPr>
              <a:t>至資料表</a:t>
            </a:r>
          </a:p>
        </p:txBody>
      </p:sp>
      <p:sp>
        <p:nvSpPr>
          <p:cNvPr id="44" name="內容預留位置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2A7DAF7-31AA-4414-8341-29B82F3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33" y="242886"/>
            <a:ext cx="700896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42D490D-B422-468B-8E71-82CBD355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67871"/>
            <a:ext cx="12192000" cy="49420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98FB88-8519-45FD-9959-E3F60EB4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查詢資料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95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C6D21-074E-4058-AE7D-9AA3372C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更新資料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B4BCA6-1C5B-4EF2-9993-C4B80C6535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886D88-0CDA-49AF-B5CA-4694CD3B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444752"/>
            <a:ext cx="76009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3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4BC77-D654-4F26-8DAA-5B6D24FD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程式講解</a:t>
            </a:r>
            <a:r>
              <a:rPr lang="en-US" altLang="zh-TW" dirty="0"/>
              <a:t>-</a:t>
            </a:r>
            <a:r>
              <a:rPr lang="zh-TW" altLang="en-US" dirty="0"/>
              <a:t>新增資料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2A94B-7EAB-4108-83B3-9213AEF7C3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CC8C9F-D4DC-4293-AC7A-EEB14869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97" y="448056"/>
            <a:ext cx="76771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B7F5B-4BF7-435C-9E26-7BDD7591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程式講解</a:t>
            </a:r>
            <a:r>
              <a:rPr lang="en-US" altLang="zh-TW" dirty="0"/>
              <a:t>-</a:t>
            </a:r>
            <a:r>
              <a:rPr lang="zh-TW" altLang="en-US" dirty="0"/>
              <a:t>刪除資料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462-5813-4EC0-8E7C-A3FEEAA021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8289D3-9278-40B7-B85F-D32240E8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72" y="1831848"/>
            <a:ext cx="7829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A87E1E-26F3-47F9-BDF4-6D994258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程式講解</a:t>
            </a:r>
            <a:r>
              <a:rPr lang="en-US" altLang="zh-TW" dirty="0"/>
              <a:t>-</a:t>
            </a:r>
            <a:r>
              <a:rPr lang="zh-TW" altLang="en-US" dirty="0"/>
              <a:t>檔案輸出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9B6A45-85AD-487A-99F1-71DFEF0014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2CA7CF-DDAD-414B-804A-97EAACD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211190"/>
            <a:ext cx="9858375" cy="55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7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EF22-908B-43FF-AC42-E163D40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-main</a:t>
            </a:r>
            <a:r>
              <a:rPr lang="zh-TW" altLang="en-US" dirty="0">
                <a:cs typeface="Segoe UI Light" panose="020B0502040204020203" pitchFamily="34" charset="0"/>
              </a:rPr>
              <a:t>方法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A61D6-30A3-43F6-B975-7CD0107E27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ADA4FF-6D9B-4F9F-917F-F700F822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164521"/>
            <a:ext cx="8824912" cy="54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19D4-3974-49B0-9714-EB5F8D5C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程式講解</a:t>
            </a:r>
            <a:r>
              <a:rPr lang="en-US" altLang="zh-TW" dirty="0"/>
              <a:t>-main</a:t>
            </a:r>
            <a:r>
              <a:rPr lang="zh-TW" altLang="en-US" dirty="0"/>
              <a:t>方法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61304F-1A69-4D4D-A1CC-3D5CFD71B8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3A495B-B727-4456-86B1-700FB704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80" y="1088136"/>
            <a:ext cx="71056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D399F-4CC8-45BA-85DB-6D41D842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cs typeface="Segoe UI Light" panose="020B0502040204020203" pitchFamily="34" charset="0"/>
              </a:rPr>
              <a:t>目錄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3A8079BE-9ABC-4917-AB73-854469EBC19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52380248"/>
              </p:ext>
            </p:extLst>
          </p:nvPr>
        </p:nvGraphicFramePr>
        <p:xfrm>
          <a:off x="539750" y="1435100"/>
          <a:ext cx="8785225" cy="475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031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E7348-E5EA-4729-83BF-CBB72A32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功能示範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內容版面配置區 6" descr="Surface Pro - Cobalt Blue">
                <a:extLst>
                  <a:ext uri="{FF2B5EF4-FFF2-40B4-BE49-F238E27FC236}">
                    <a16:creationId xmlns:a16="http://schemas.microsoft.com/office/drawing/2014/main" id="{481646AC-9FC4-4562-91A8-232B25739ACD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685570613"/>
                  </p:ext>
                </p:extLst>
              </p:nvPr>
            </p:nvGraphicFramePr>
            <p:xfrm>
              <a:off x="3166664" y="1482014"/>
              <a:ext cx="6452481" cy="52343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52481" cy="523431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571392" ay="3151117" az="4549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4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內容版面配置區 6" descr="Surface Pro - Cobalt Blue">
                <a:extLst>
                  <a:ext uri="{FF2B5EF4-FFF2-40B4-BE49-F238E27FC236}">
                    <a16:creationId xmlns:a16="http://schemas.microsoft.com/office/drawing/2014/main" id="{481646AC-9FC4-4562-91A8-232B25739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6664" y="1482014"/>
                <a:ext cx="6452481" cy="52343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97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935849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報告結束</a:t>
            </a:r>
            <a:r>
              <a:rPr lang="en-US" altLang="zh-TW" sz="4800" dirty="0">
                <a:solidFill>
                  <a:schemeClr val="bg1"/>
                </a:solidFill>
              </a:rPr>
              <a:t>!!</a:t>
            </a:r>
            <a:br>
              <a:rPr lang="en-US" altLang="zh-TW" sz="4800" dirty="0">
                <a:solidFill>
                  <a:schemeClr val="bg1"/>
                </a:solidFill>
              </a:rPr>
            </a:br>
            <a:r>
              <a:rPr lang="zh-TW" altLang="en-US" sz="4800" dirty="0">
                <a:solidFill>
                  <a:schemeClr val="bg1"/>
                </a:solidFill>
              </a:rPr>
              <a:t>謝謝大家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032376" y="4509247"/>
            <a:ext cx="2971533" cy="109478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TW" sz="2400" dirty="0">
                <a:solidFill>
                  <a:schemeClr val="bg1"/>
                </a:solidFill>
              </a:rPr>
              <a:t>EEIT29-39</a:t>
            </a:r>
            <a:r>
              <a:rPr lang="zh-TW" altLang="en-US" sz="2400" dirty="0">
                <a:solidFill>
                  <a:schemeClr val="bg1"/>
                </a:solidFill>
              </a:rPr>
              <a:t>號 胡秉睿</a:t>
            </a:r>
          </a:p>
        </p:txBody>
      </p:sp>
    </p:spTree>
    <p:extLst>
      <p:ext uri="{BB962C8B-B14F-4D97-AF65-F5344CB8AC3E}">
        <p14:creationId xmlns:p14="http://schemas.microsoft.com/office/powerpoint/2010/main" val="340444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F4A73DD-79DE-4C74-A616-B86ABAFC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專題發想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B0DB7E-9297-4328-9662-F052BC69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49" y="2579593"/>
            <a:ext cx="6716969" cy="3585882"/>
          </a:xfrm>
          <a:prstGeom prst="rect">
            <a:avLst/>
          </a:prstGeom>
        </p:spPr>
      </p:pic>
      <p:sp>
        <p:nvSpPr>
          <p:cNvPr id="13" name="語音泡泡: 橢圓形 12">
            <a:extLst>
              <a:ext uri="{FF2B5EF4-FFF2-40B4-BE49-F238E27FC236}">
                <a16:creationId xmlns:a16="http://schemas.microsoft.com/office/drawing/2014/main" id="{C17241D5-7798-4DAC-8724-40CA59B76DF1}"/>
              </a:ext>
            </a:extLst>
          </p:cNvPr>
          <p:cNvSpPr/>
          <p:nvPr/>
        </p:nvSpPr>
        <p:spPr>
          <a:xfrm>
            <a:off x="6474401" y="1402976"/>
            <a:ext cx="3905250" cy="235323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noProof="0" dirty="0"/>
              <a:t>近期看到新聞說</a:t>
            </a:r>
            <a:r>
              <a:rPr lang="en-US" altLang="zh-TW" sz="1800" b="1" noProof="0" dirty="0"/>
              <a:t>:</a:t>
            </a:r>
            <a:r>
              <a:rPr lang="zh-TW" altLang="en-US" sz="1800" b="1" noProof="0" dirty="0"/>
              <a:t>台灣生育率全球倒數第一</a:t>
            </a:r>
            <a:r>
              <a:rPr lang="en-US" altLang="zh-TW" sz="1800" b="1" noProof="0" dirty="0"/>
              <a:t>,</a:t>
            </a:r>
            <a:r>
              <a:rPr lang="zh-TW" altLang="en-US" sz="1800" b="1" noProof="0" dirty="0"/>
              <a:t>所以我就想了解一下台灣各年齡層的出生率的狀況</a:t>
            </a:r>
            <a:r>
              <a:rPr lang="en-US" altLang="zh-TW" sz="1800" b="1" noProof="0" dirty="0"/>
              <a:t>!!</a:t>
            </a:r>
            <a:endParaRPr lang="zh-TW" altLang="en-US" sz="1800" b="1" noProof="0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26721"/>
            <a:ext cx="6877119" cy="640080"/>
          </a:xfrm>
        </p:spPr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資料來源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377D3E0-4DB1-4AD5-88F1-C68B9236B5D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8782" y="2175010"/>
            <a:ext cx="8356274" cy="3616189"/>
          </a:xfrm>
        </p:spPr>
      </p:pic>
      <p:sp>
        <p:nvSpPr>
          <p:cNvPr id="14" name="語音泡泡: 橢圓形 13">
            <a:extLst>
              <a:ext uri="{FF2B5EF4-FFF2-40B4-BE49-F238E27FC236}">
                <a16:creationId xmlns:a16="http://schemas.microsoft.com/office/drawing/2014/main" id="{040DD4B5-B14B-42D3-BC7F-8AEDA64E4FFD}"/>
              </a:ext>
            </a:extLst>
          </p:cNvPr>
          <p:cNvSpPr/>
          <p:nvPr/>
        </p:nvSpPr>
        <p:spPr>
          <a:xfrm>
            <a:off x="4759901" y="1450601"/>
            <a:ext cx="3905250" cy="235323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政府資料開放平台所提供的下載網址</a:t>
            </a:r>
            <a:r>
              <a:rPr lang="en-US" altLang="zh-TW" dirty="0"/>
              <a:t>,</a:t>
            </a:r>
            <a:r>
              <a:rPr lang="zh-TW" altLang="en-US" dirty="0"/>
              <a:t>格式為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CD668-73A2-4FF5-B528-818E0882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原始資料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F8421E-0C09-4794-A798-1F799F07D5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207" y="1843054"/>
            <a:ext cx="10911614" cy="3624296"/>
          </a:xfrm>
        </p:spPr>
      </p:pic>
    </p:spTree>
    <p:extLst>
      <p:ext uri="{BB962C8B-B14F-4D97-AF65-F5344CB8AC3E}">
        <p14:creationId xmlns:p14="http://schemas.microsoft.com/office/powerpoint/2010/main" val="394745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流程簡介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E40466A-567E-4DAB-9347-8449E7C6D5B1}"/>
              </a:ext>
            </a:extLst>
          </p:cNvPr>
          <p:cNvSpPr txBox="1"/>
          <p:nvPr/>
        </p:nvSpPr>
        <p:spPr>
          <a:xfrm>
            <a:off x="2238375" y="3653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4ABF0A5-820B-4937-BAFB-B9540880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1316395"/>
            <a:ext cx="7695371" cy="52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BF12B-5BF6-4DB2-81EB-58B59CE1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0CFB83-3ADF-456F-9237-3F6E874123B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8849" y="1939289"/>
            <a:ext cx="4313865" cy="2076450"/>
          </a:xfr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7A3DF2E-8851-48E2-AC1F-0E93D1AA6837}"/>
              </a:ext>
            </a:extLst>
          </p:cNvPr>
          <p:cNvCxnSpPr>
            <a:cxnSpLocks/>
          </p:cNvCxnSpPr>
          <p:nvPr/>
        </p:nvCxnSpPr>
        <p:spPr>
          <a:xfrm flipV="1">
            <a:off x="3959766" y="1914526"/>
            <a:ext cx="2317209" cy="407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19202451-4BCC-4AAE-B03B-EC2E7CD4D785}"/>
              </a:ext>
            </a:extLst>
          </p:cNvPr>
          <p:cNvSpPr/>
          <p:nvPr/>
        </p:nvSpPr>
        <p:spPr>
          <a:xfrm>
            <a:off x="6276975" y="1224915"/>
            <a:ext cx="2889874" cy="1097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建立資料表程式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49444F-082A-405F-A3BD-BF3F05906E01}"/>
              </a:ext>
            </a:extLst>
          </p:cNvPr>
          <p:cNvSpPr/>
          <p:nvPr/>
        </p:nvSpPr>
        <p:spPr>
          <a:xfrm>
            <a:off x="1514475" y="2219325"/>
            <a:ext cx="2343150" cy="381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10AACB-B979-4DE3-A70B-E9AE0484FBFD}"/>
              </a:ext>
            </a:extLst>
          </p:cNvPr>
          <p:cNvSpPr/>
          <p:nvPr/>
        </p:nvSpPr>
        <p:spPr>
          <a:xfrm>
            <a:off x="1514475" y="2634614"/>
            <a:ext cx="234315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8429189-DDE6-43CF-897F-D54711F492DA}"/>
              </a:ext>
            </a:extLst>
          </p:cNvPr>
          <p:cNvCxnSpPr>
            <a:cxnSpLocks/>
          </p:cNvCxnSpPr>
          <p:nvPr/>
        </p:nvCxnSpPr>
        <p:spPr>
          <a:xfrm flipV="1">
            <a:off x="3857625" y="2625089"/>
            <a:ext cx="2419350" cy="186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0241BF38-12C2-408B-A5A5-150C50DA3659}"/>
              </a:ext>
            </a:extLst>
          </p:cNvPr>
          <p:cNvSpPr/>
          <p:nvPr/>
        </p:nvSpPr>
        <p:spPr>
          <a:xfrm>
            <a:off x="6379116" y="2051685"/>
            <a:ext cx="2889874" cy="10972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URL</a:t>
            </a:r>
            <a:r>
              <a:rPr lang="zh-TW" altLang="en-US" dirty="0"/>
              <a:t>載入資料</a:t>
            </a:r>
            <a:r>
              <a:rPr lang="en-US" altLang="zh-TW" dirty="0"/>
              <a:t>,</a:t>
            </a:r>
            <a:r>
              <a:rPr lang="zh-TW" altLang="en-US" dirty="0"/>
              <a:t>輸出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21BBCC-552E-4AD5-8F31-D08B9463013F}"/>
              </a:ext>
            </a:extLst>
          </p:cNvPr>
          <p:cNvSpPr/>
          <p:nvPr/>
        </p:nvSpPr>
        <p:spPr>
          <a:xfrm>
            <a:off x="1514475" y="2973324"/>
            <a:ext cx="2419350" cy="381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D6375B-B40E-49EA-B60C-E58F20CA1DF6}"/>
              </a:ext>
            </a:extLst>
          </p:cNvPr>
          <p:cNvCxnSpPr>
            <a:cxnSpLocks/>
          </p:cNvCxnSpPr>
          <p:nvPr/>
        </p:nvCxnSpPr>
        <p:spPr>
          <a:xfrm>
            <a:off x="3959766" y="3148586"/>
            <a:ext cx="2419350" cy="34899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495FFBF9-A245-4211-B05D-F7BA69167D5D}"/>
              </a:ext>
            </a:extLst>
          </p:cNvPr>
          <p:cNvSpPr/>
          <p:nvPr/>
        </p:nvSpPr>
        <p:spPr>
          <a:xfrm>
            <a:off x="6481257" y="2973324"/>
            <a:ext cx="2889874" cy="10972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開關連線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1C1466-4B89-4C2B-970C-00F997F11705}"/>
              </a:ext>
            </a:extLst>
          </p:cNvPr>
          <p:cNvSpPr/>
          <p:nvPr/>
        </p:nvSpPr>
        <p:spPr>
          <a:xfrm>
            <a:off x="1514475" y="3350897"/>
            <a:ext cx="2419350" cy="381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2F7CB1D-9696-4A84-9A77-AE2203786B55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908695" y="3472434"/>
            <a:ext cx="2572562" cy="876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FE83C22A-58D3-400B-86DC-E8D742972E95}"/>
              </a:ext>
            </a:extLst>
          </p:cNvPr>
          <p:cNvSpPr/>
          <p:nvPr/>
        </p:nvSpPr>
        <p:spPr>
          <a:xfrm>
            <a:off x="6481257" y="3800094"/>
            <a:ext cx="2889874" cy="10972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新增</a:t>
            </a:r>
            <a:r>
              <a:rPr lang="en-US" altLang="zh-TW" dirty="0"/>
              <a:t>,</a:t>
            </a:r>
            <a:r>
              <a:rPr lang="zh-TW" altLang="en-US" dirty="0"/>
              <a:t>修改</a:t>
            </a:r>
            <a:r>
              <a:rPr lang="en-US" altLang="zh-TW" dirty="0"/>
              <a:t>,</a:t>
            </a:r>
            <a:r>
              <a:rPr lang="zh-TW" altLang="en-US" dirty="0"/>
              <a:t>刪除</a:t>
            </a:r>
            <a:r>
              <a:rPr lang="en-US" altLang="zh-TW" dirty="0"/>
              <a:t>,</a:t>
            </a:r>
            <a:r>
              <a:rPr lang="zh-TW" altLang="en-US" dirty="0"/>
              <a:t>查詢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D508CF-A9FA-434D-8522-2B99E4864472}"/>
              </a:ext>
            </a:extLst>
          </p:cNvPr>
          <p:cNvSpPr/>
          <p:nvPr/>
        </p:nvSpPr>
        <p:spPr>
          <a:xfrm>
            <a:off x="1514475" y="3703320"/>
            <a:ext cx="2686050" cy="381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4BB2E2E-864C-4BF7-99BD-ED29735E56A8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4200525" y="3988310"/>
            <a:ext cx="2395032" cy="145770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77358F78-7A80-4B2C-A7FE-3ECDB9732C6C}"/>
              </a:ext>
            </a:extLst>
          </p:cNvPr>
          <p:cNvSpPr/>
          <p:nvPr/>
        </p:nvSpPr>
        <p:spPr>
          <a:xfrm>
            <a:off x="6595557" y="4897374"/>
            <a:ext cx="2889874" cy="10972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Main</a:t>
            </a:r>
            <a:r>
              <a:rPr lang="zh-TW" altLang="en-US" dirty="0"/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val="39695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5D8A8-7909-43D1-A770-72448CA9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開關連線方法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33D04-4311-4AA0-91F4-30D94CD6E8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40E57E-D561-417B-95D9-D531CA0B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444752"/>
            <a:ext cx="10544175" cy="22193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8707A9-B6AE-458C-A187-769A56AF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43338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3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TW" altLang="en-US" dirty="0">
                <a:cs typeface="Segoe UI Light" panose="020B0502040204020203" pitchFamily="34" charset="0"/>
              </a:rPr>
              <a:t>程式講解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建立資料表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908EB24-D2EA-468F-B199-2D5CA6F41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3" t="10644" r="4957" b="33386"/>
          <a:stretch/>
        </p:blipFill>
        <p:spPr>
          <a:xfrm>
            <a:off x="111631" y="1190625"/>
            <a:ext cx="5574794" cy="3800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F6762B-10D3-4E87-9697-7061AA0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3090862"/>
            <a:ext cx="6584444" cy="31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2_TF10001108.potx" id="{2936D2D2-BC60-48FB-9A7C-05EC47E6CC79}" vid="{78682B59-A957-44C7-AAB7-10BBFA6A1AB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www.w3.org/XML/1998/namespace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{71F2AFBC-0891-4122-A953-16BE3FDCD658}tf10001108_win32</Template>
  <TotalTime>840</TotalTime>
  <Words>219</Words>
  <Application>Microsoft Office PowerPoint</Application>
  <PresentationFormat>寬螢幕</PresentationFormat>
  <Paragraphs>48</Paragraphs>
  <Slides>21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Microsoft JhengHei UI</vt:lpstr>
      <vt:lpstr>Arial</vt:lpstr>
      <vt:lpstr>Segoe UI</vt:lpstr>
      <vt:lpstr>WelcomeDoc</vt:lpstr>
      <vt:lpstr>專題報告</vt:lpstr>
      <vt:lpstr>目錄</vt:lpstr>
      <vt:lpstr>專題發想</vt:lpstr>
      <vt:lpstr>資料來源</vt:lpstr>
      <vt:lpstr>原始資料</vt:lpstr>
      <vt:lpstr>流程簡介</vt:lpstr>
      <vt:lpstr>程式架構</vt:lpstr>
      <vt:lpstr>程式講解-開關連線方法</vt:lpstr>
      <vt:lpstr>程式講解-建立資料表</vt:lpstr>
      <vt:lpstr>程式講解-用URL載入資料並清洗資料</vt:lpstr>
      <vt:lpstr>程式講解-用File載入資料並清洗資料</vt:lpstr>
      <vt:lpstr>程式講解-INSERT至資料表</vt:lpstr>
      <vt:lpstr>程式講解-查詢資料</vt:lpstr>
      <vt:lpstr>程式講解-更新資料</vt:lpstr>
      <vt:lpstr>程式講解-新增資料</vt:lpstr>
      <vt:lpstr>程式講解-刪除資料</vt:lpstr>
      <vt:lpstr>程式講解-檔案輸出</vt:lpstr>
      <vt:lpstr>程式講解-main方法</vt:lpstr>
      <vt:lpstr>程式講解-main方法-續</vt:lpstr>
      <vt:lpstr>功能示範</vt:lpstr>
      <vt:lpstr>報告結束!! 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第一次專題報告</dc:title>
  <dc:creator>asbill920166</dc:creator>
  <cp:keywords/>
  <cp:lastModifiedBy>asbill920166</cp:lastModifiedBy>
  <cp:revision>19</cp:revision>
  <dcterms:created xsi:type="dcterms:W3CDTF">2021-06-07T13:21:24Z</dcterms:created>
  <dcterms:modified xsi:type="dcterms:W3CDTF">2021-06-11T03:11:52Z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